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71" r:id="rId9"/>
    <p:sldId id="263" r:id="rId10"/>
    <p:sldId id="264" r:id="rId11"/>
    <p:sldId id="265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86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7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17.01.2013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&#1076;&#1077;&#1090;&#1089;&#1082;&#1072;&#1103;%20&#1084;&#1091;&#1079;&#1099;&#1082;&#1072;\&#1087;&#1077;&#1089;&#1077;&#1085;&#1082;&#1072;%20&#1087;&#1088;&#1086;%20&#1072;&#1083;&#1092;&#1072;&#1074;&#1080;&#1090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сенка про алфавит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95536" y="40466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Tm="4166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95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70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70">
    <p:checke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39">
    <p:push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08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63"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967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638">
    <p:wipe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92">
    <p:pull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86">
    <p:strips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135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17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54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76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467">
    <p:checke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61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342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23"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076"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64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983">
    <p:push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763">
    <p:pull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075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2652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4352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48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01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107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Tm="227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1201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920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Экран (4:3)</PresentationFormat>
  <Paragraphs>0</Paragraphs>
  <Slides>32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Ирина</cp:lastModifiedBy>
  <cp:revision>12</cp:revision>
  <dcterms:created xsi:type="dcterms:W3CDTF">2013-01-16T16:00:45Z</dcterms:created>
  <dcterms:modified xsi:type="dcterms:W3CDTF">2013-01-17T14:43:29Z</dcterms:modified>
</cp:coreProperties>
</file>