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6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07" autoAdjust="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5BF85-724B-4E31-9BC5-88452F06CD6E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A52C9-6628-4909-8368-65FFA8F871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A52C9-6628-4909-8368-65FFA8F871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ldinomuzey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Александр Сергеевич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Пушкин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14340" name="Picture 4" descr="http://s1.uploads.ru/t/WuYT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000108"/>
            <a:ext cx="4714908" cy="513401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43108" y="6203968"/>
            <a:ext cx="4714908" cy="654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</a:br>
            <a:r>
              <a:rPr lang="ru-RU" sz="13300" b="1" dirty="0" smtClean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Ю</a:t>
            </a:r>
            <a:r>
              <a:rPr kumimoji="0" lang="ru-RU" sz="13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ные</a:t>
            </a:r>
            <a:r>
              <a:rPr kumimoji="0" lang="ru-RU" sz="1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годы. </a:t>
            </a:r>
            <a:endParaRPr kumimoji="0" lang="ru-RU" sz="133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1"/>
            <a:ext cx="8901146" cy="142875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Родился 6 июня 1799г. в Москве.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Отец, Сергей Львович Пушкин,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принадлежал к старинному дворянскому роду.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5000636"/>
            <a:ext cx="8615426" cy="1357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Мать, Надежда Осиповна Ганнибал, была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внучкой Ибрагима Ганнибала –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«арапа Петра Великого»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410" name="Picture 2" descr="http://as-pushkin.ru/img/emble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071678"/>
            <a:ext cx="3357586" cy="25368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00298" y="1714488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Герб рода Пушкиных 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571480"/>
          </a:xfrm>
        </p:spPr>
        <p:txBody>
          <a:bodyPr>
            <a:normAutofit fontScale="90000"/>
          </a:bodyPr>
          <a:lstStyle/>
          <a:p>
            <a:r>
              <a:rPr lang="ru-RU" sz="3500" dirty="0" smtClean="0">
                <a:solidFill>
                  <a:schemeClr val="accent6">
                    <a:lumMod val="75000"/>
                  </a:schemeClr>
                </a:solidFill>
              </a:rPr>
              <a:t>Родословная</a:t>
            </a:r>
            <a:endParaRPr lang="ru-RU" sz="35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http://s1.uploads.ru/KaGPq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8643966" cy="6108899"/>
          </a:xfrm>
          <a:prstGeom prst="rect">
            <a:avLst/>
          </a:prstGeom>
          <a:noFill/>
        </p:spPr>
      </p:pic>
      <p:pic>
        <p:nvPicPr>
          <p:cNvPr id="1028" name="Picture 4" descr="&amp;Pcy;&amp;rcy;&amp;acy;&amp;dcy;&amp;iecy;&amp;dcy;&amp;ucy;&amp;shcy;&amp;kcy;&amp;acy; &amp;Acy;&amp;bcy;&amp;rcy;&amp;acy;&amp;mcy; &amp;Pcy;&amp;iecy;&amp;tcy;&amp;rcy;&amp;ocy;&amp;vcy;&amp;icy;&amp;chcy; &amp;Gcy;&amp;acy;&amp;ncy;&amp;ncy;&amp;icy;&amp;bcy;&amp;acy;&amp;lcy;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5500702"/>
            <a:ext cx="428628" cy="56351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786190"/>
            <a:ext cx="7858180" cy="27860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 7 лет Пушкин был неповоротливым и робким, чем приводил в отчаяние родителей, они опасались даже за его умственные способности.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Он не был любимым сыном. Мать отдавала предпочтение дочери Ольге и младшему сыну Льву. </a:t>
            </a:r>
          </a:p>
        </p:txBody>
      </p:sp>
      <p:pic>
        <p:nvPicPr>
          <p:cNvPr id="16386" name="Picture 2" descr="http://4.bp.blogspot.com/-UPy8ihXoMvA/T8R9wwrecDI/AAAAAAAArJA/nwdJSbALWSo/s400/1801-1802-pushkin-%25D1%2581hil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0"/>
            <a:ext cx="2924175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7146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Марья Алексеевна была женщина замечательная, превосходно говорила и писала по-русски.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Няня,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Арина Родионовна, была из старинных, преданных слуг, поражала знанием народной поэзии: ей известен был весь сказочный мир.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Поговорки, присказки не сходили у нее с языка. Большую часть народных былин и песен, которых Пушкин много знал, слышал он от Арины Родионовны.</a:t>
            </a:r>
          </a:p>
        </p:txBody>
      </p:sp>
      <p:pic>
        <p:nvPicPr>
          <p:cNvPr id="15362" name="Picture 2" descr="&amp;Bcy;&amp;acy;&amp;bcy;&amp;ucy;&amp;shcy;&amp;kcy;&amp;acy; &amp;Mcy;&amp;acy;&amp;rcy;&amp;icy;&amp;yacy; &amp;Acy;&amp;lcy;&amp;iecy;&amp;kcy;&amp;scy;&amp;iecy;&amp;iecy;&amp;vcy;&amp;ncy;&amp;acy; &amp;Gcy;&amp;acy;&amp;ncy;&amp;ncy;&amp;icy;&amp;bcy;&amp;acy;&amp;l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71480"/>
            <a:ext cx="2143140" cy="2714646"/>
          </a:xfrm>
          <a:prstGeom prst="rect">
            <a:avLst/>
          </a:prstGeom>
          <a:noFill/>
        </p:spPr>
      </p:pic>
      <p:pic>
        <p:nvPicPr>
          <p:cNvPr id="15366" name="Picture 6" descr="http://img0.liveinternet.ru/images/attach/b/3/23/255/23255253_1208780965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7" y="571480"/>
            <a:ext cx="1832622" cy="264320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57224" y="0"/>
            <a:ext cx="6500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Друзьями его детства были 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3429000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бабушка Марья Алексеевна 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3429000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няня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Арина Родионовна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3"/>
            <a:ext cx="8229600" cy="364333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В 7 лет с Сашей произошел переворот: из вялого и неповоротливого он сделался резвым и шаловливым.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Няню и бабушку сменили иностранные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гувернёры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и учителя.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Из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домашнего обучения Пушкин вынес прекрасное знание французского языка и любовь к чтению. </a:t>
            </a:r>
            <a:endParaRPr lang="ru-RU" sz="4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В 1811г. Александр Пушкин поступил в </a:t>
            </a:r>
            <a:r>
              <a:rPr lang="ru-RU" sz="4900" dirty="0" err="1" smtClean="0">
                <a:solidFill>
                  <a:schemeClr val="accent1">
                    <a:lumMod val="75000"/>
                  </a:schemeClr>
                </a:solidFill>
              </a:rPr>
              <a:t>Царско-сельский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 лицей.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Здесь он впервые почувствовал себя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поэтом.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Товарищи относились к Пушкину не очень хорошо, потому что он был умнее и многое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прочёл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, о чем они и не слыхали. Они прозвали его французом за отличное знание языка, что оскорбляло юношу в эпоху войны 1812 года,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когда люди ненавидели всё французское.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Но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Пушкин не важничал перед товарищами. </a:t>
            </a:r>
            <a:r>
              <a:rPr lang="ru-RU" sz="4900" dirty="0" smtClean="0">
                <a:solidFill>
                  <a:schemeClr val="accent1">
                    <a:lumMod val="75000"/>
                  </a:schemeClr>
                </a:solidFill>
              </a:rPr>
              <a:t>И скоро стал душой класса, а затем центром литературного кружка. </a:t>
            </a:r>
          </a:p>
          <a:p>
            <a:pPr>
              <a:lnSpc>
                <a:spcPct val="120000"/>
              </a:lnSpc>
              <a:buNone/>
            </a:pPr>
            <a:endParaRPr lang="ru-RU" sz="46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1026" name="Picture 2" descr="http://upload.wikimedia.org/wikipedia/commons/8/8b/Pushkin_derzhav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286124"/>
            <a:ext cx="5507557" cy="357187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14818"/>
            <a:ext cx="8229600" cy="2286016"/>
          </a:xfrm>
        </p:spPr>
        <p:txBody>
          <a:bodyPr/>
          <a:lstStyle/>
          <a:p>
            <a:pPr marL="0" indent="17463">
              <a:buNone/>
            </a:pPr>
            <a:r>
              <a:rPr lang="ru-RU" sz="2000" dirty="0" smtClean="0"/>
              <a:t>Евдокимов Тимур, 3 «г» класс</a:t>
            </a:r>
          </a:p>
          <a:p>
            <a:pPr marL="0" indent="17463">
              <a:buNone/>
            </a:pPr>
            <a:endParaRPr lang="ru-RU" sz="2000" dirty="0" smtClean="0"/>
          </a:p>
          <a:p>
            <a:pPr marL="0" indent="17463">
              <a:buNone/>
            </a:pPr>
            <a:r>
              <a:rPr lang="ru-RU" sz="2000" dirty="0" smtClean="0"/>
              <a:t>В работе были использованы:</a:t>
            </a:r>
          </a:p>
          <a:p>
            <a:pPr marL="0" indent="17463"/>
            <a:r>
              <a:rPr lang="ru-RU" sz="2000" dirty="0" smtClean="0"/>
              <a:t>Универсальный справочник школьника: 1-4 классы. – М.: </a:t>
            </a:r>
            <a:r>
              <a:rPr lang="ru-RU" sz="2000" dirty="0" err="1" smtClean="0"/>
              <a:t>Эксмо</a:t>
            </a:r>
            <a:r>
              <a:rPr lang="ru-RU" sz="2000" dirty="0" smtClean="0"/>
              <a:t>, 2012. </a:t>
            </a:r>
          </a:p>
          <a:p>
            <a:pPr marL="0" indent="17463"/>
            <a:r>
              <a:rPr lang="ru-RU" sz="2000" dirty="0" smtClean="0"/>
              <a:t>материалы сайта </a:t>
            </a:r>
            <a:r>
              <a:rPr lang="en-US" sz="2000" dirty="0" smtClean="0">
                <a:hlinkClick r:id="rId2"/>
              </a:rPr>
              <a:t>www.boldinomuzey.ru</a:t>
            </a:r>
            <a:endParaRPr lang="ru-RU" sz="2000" dirty="0" smtClean="0"/>
          </a:p>
          <a:p>
            <a:pPr marL="0" indent="17463">
              <a:buNone/>
            </a:pPr>
            <a:endParaRPr lang="ru-RU" dirty="0" smtClean="0"/>
          </a:p>
          <a:p>
            <a:pPr marL="0" indent="17463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225</TotalTime>
  <Words>312</Words>
  <PresentationFormat>Экран (4:3)</PresentationFormat>
  <Paragraphs>88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Александр Сергеевич Пушкин  </vt:lpstr>
      <vt:lpstr>  </vt:lpstr>
      <vt:lpstr>Родословная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Фатима</dc:creator>
  <cp:lastModifiedBy>Тима</cp:lastModifiedBy>
  <cp:revision>30</cp:revision>
  <dcterms:created xsi:type="dcterms:W3CDTF">2014-10-26T18:45:18Z</dcterms:created>
  <dcterms:modified xsi:type="dcterms:W3CDTF">2014-10-27T20:22:37Z</dcterms:modified>
</cp:coreProperties>
</file>