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484784"/>
            <a:ext cx="5692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Фразеологизмы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картинках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869160"/>
            <a:ext cx="5233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Выполнила </a:t>
            </a:r>
            <a:r>
              <a:rPr lang="ru-RU" b="1" dirty="0" err="1" smtClean="0"/>
              <a:t>Нарушева</a:t>
            </a:r>
            <a:r>
              <a:rPr lang="ru-RU" b="1" dirty="0" smtClean="0"/>
              <a:t> Ирина Геннадьевна,</a:t>
            </a:r>
          </a:p>
          <a:p>
            <a:r>
              <a:rPr lang="ru-RU" b="1" dirty="0" smtClean="0"/>
              <a:t>у</a:t>
            </a:r>
            <a:r>
              <a:rPr lang="ru-RU" b="1" dirty="0" smtClean="0"/>
              <a:t>читель начальных классов МБОУ «Школа №121»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plVRvPbY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53"/>
            <a:ext cx="9144000" cy="686210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69LvYe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03"/>
            <a:ext cx="9144000" cy="6862104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RKCeWOj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52"/>
            <a:ext cx="9144000" cy="6862104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єР°СЂС‚РёРЅРєРё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05"/>
            <a:ext cx="9144000" cy="6862105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eny_obels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521536" cy="588840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_carja_v_gol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76" y="1052736"/>
            <a:ext cx="8808114" cy="5161744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t_baklus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8901576" cy="5616624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054" y="271730"/>
            <a:ext cx="9160054" cy="6325622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hilesova_pj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714310" cy="620798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Любопытной Варваре на базаре нос оторвали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не вмешивайся не в свое дело.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носу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так говорят о чем-то, что вот-вот должно наступить.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видеть дальше собственного носа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- не замечать окружающего вокруг.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совать нос не в свое дело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- таким образом хотят показать, что человек чересчур, не к месту любопытен, вмешивается в то, во что не следует.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Нос к носу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напротив, близко.</a:t>
            </a:r>
          </a:p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Остаться с носом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без того, на что рассчитывал 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 самым носом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близко.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Показывать нос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дразнить кого-то, приставляя большой палец к носу и помахивая остальными.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гулькин нос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очень мало (гулька – это голубь, клюв у голубя маленький).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Совать свой нос в чужие дела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интересоваться чужими делами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7605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Фразеологизмы со словом «нос»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rina555.ucoz.ru/frazeoloqizm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08"/>
          <a:stretch>
            <a:fillRect/>
          </a:stretch>
        </p:blipFill>
        <p:spPr bwMode="auto">
          <a:xfrm>
            <a:off x="1259632" y="404664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рот не возьмешь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говорят, если еда приготовлена невкусно.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Губа не </a:t>
            </a:r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говорят про человека, умеющего выбирать самое лучшее.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Заткнуть кому-то рот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значит не дать ему говорить. 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Каша во рту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человек невнятно говорит.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Маковой росинки во рту не было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значит, человек уже давно не ел и его нужно срочно покормить.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на губах не обсохло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говорят, если хотят показать, что кто-то еще молод и неопытен.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Набрать в рот воды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замолчать самому.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Надуть губы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обидеться.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разинуть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застыть в изумлении перед чем-нибудь, поразившим воображение.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Хлопот полон рот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говорят, если дел так много, что с ними не успеваешь справляться.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открытый рот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признак удивления.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Фразеологизмы со </a:t>
            </a:r>
            <a:r>
              <a:rPr lang="ru-RU" sz="2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словами </a:t>
            </a:r>
            <a:r>
              <a:rPr lang="ru-RU" sz="2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РОТ, ГУБЫ</a:t>
            </a:r>
            <a:r>
              <a:rPr lang="ru-RU" sz="2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Times New Roman" pitchFamily="18" charset="0"/>
                <a:cs typeface="Arial" pitchFamily="34" charset="0"/>
              </a:rPr>
              <a:t>»</a:t>
            </a:r>
            <a:endParaRPr lang="ru-RU" sz="2800" b="1" dirty="0" smtClean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 в голове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ненадежный человек.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Вылетело из головы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забыл.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Голова идет кругом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слишком много дел, обязанностей, информации.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Давать голову на отсечение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обещать.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снег на голову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неожиданно.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Морочить голову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обманывать, уводить от сути дела.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сносить головы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отвечать за свои поступки.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Осмотреть с головы до ног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всего, тщательно, внимательно.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головке не погладят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поругают.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больной головы на здоровую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свалить вину на другого.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ног на голову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наоборот.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Сломать голову над задачей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напряженно думать.</a:t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Сломя голову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очень быстро.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195" y="332656"/>
            <a:ext cx="7264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Фразеологизмы со словом «ГОЛОВА»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Бежать высунув язык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очень быстро.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Держать язык за зубами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- молчать, не говорить лишнего; быть осторожным в высказываниях.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Длинный язык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говорят, если человек болтун и любит рассказывать чужие секреты.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корова языком слизала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про то что быстро и бесследно исчезло.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Найти общий язык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достигнуть взаимопонимания.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Наступить на язык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заставить замолчать.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Повесить язык на плечо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очень устать.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Попасть на язык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стать предметом пересудов.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Прикусить язык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замолчать, воздержаться от высказывания.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Развязать язык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- побуждать кого либо к разговору; давать возможность кому либо говорить.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Распускать язык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- не сдерживая себя, теряя над собой контроль, проговариваться, говорить лишнее.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58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Фразеологизмы со словом «ЯЗЫК»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зеологизмы в картинка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908720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Фразеологизмы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неизменные спутники нашей речи.</a:t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Речь – это способ общения между людьми. </a:t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Чтобы достичь полного взаимопонимания, яснее и образнее выражать свою мысль, используются многие лексические приёмы, в частности, </a:t>
            </a:r>
            <a:r>
              <a:rPr lang="ru-RU" sz="24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фразеологизмы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устойчивые  обороты речи, которые имеют  самостоятельное                значение и свойственны определённому языку.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010"/>
            <a:ext cx="9144000" cy="676799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1b31819aea8881b0947ea28810ef92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243" cy="687129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UAORSOCm9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53"/>
            <a:ext cx="9144000" cy="6862104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6c774534478ebf0c4c0c69f84f98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4" y="0"/>
            <a:ext cx="9141266" cy="6860052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eNjuddav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52"/>
            <a:ext cx="9144000" cy="686210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66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10</cp:revision>
  <dcterms:created xsi:type="dcterms:W3CDTF">2015-12-05T12:30:15Z</dcterms:created>
  <dcterms:modified xsi:type="dcterms:W3CDTF">2015-12-05T14:00:14Z</dcterms:modified>
</cp:coreProperties>
</file>